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58" r:id="rId5"/>
    <p:sldId id="257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5E4E-96BF-41CF-BDDC-E8918A5B192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4C44-9B77-40AD-A823-2E416C4B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0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3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123"/>
            <a:ext cx="6858000" cy="701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1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DICH SAU TET\NHUNG VIEC BE LAM DUOC THEO DO TUO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647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1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5"/>
            <a:ext cx="6862242" cy="68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8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HINH 2020\DICH SAU TET\NHUNG VIEC BE LAM DUOC THEO DO TUO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48400" cy="70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DICH SAU TET\NHUNG VIEC BE LAM DUOC THEO DO TUO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70372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4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2021-03-08T03:59:26Z</dcterms:created>
  <dcterms:modified xsi:type="dcterms:W3CDTF">2021-03-08T04:01:31Z</dcterms:modified>
</cp:coreProperties>
</file>